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825" y="2118"/>
          <a:ext cx="2821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think-cell Slide" r:id="rId4" imgW="396" imgH="396" progId="TCLayout.ActiveDocument.1">
                  <p:embed/>
                </p:oleObj>
              </mc:Choice>
              <mc:Fallback>
                <p:oleObj name="think-cell Slide" r:id="rId4" imgW="396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5" y="2118"/>
                        <a:ext cx="2821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605" y="2082722"/>
            <a:ext cx="11322597" cy="715512"/>
          </a:xfrm>
        </p:spPr>
        <p:txBody>
          <a:bodyPr lIns="0" anchor="b"/>
          <a:lstStyle>
            <a:lvl1pPr>
              <a:defRPr>
                <a:solidFill>
                  <a:srgbClr val="BF0B6C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05" y="5707691"/>
            <a:ext cx="11322597" cy="614068"/>
          </a:xfrm>
        </p:spPr>
        <p:txBody>
          <a:bodyPr lIns="0">
            <a:normAutofit/>
          </a:bodyPr>
          <a:lstStyle>
            <a:lvl1pPr marL="0" indent="0" algn="l">
              <a:buNone/>
              <a:defRPr sz="900" b="1" i="0" cap="all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3209" y="265573"/>
            <a:ext cx="2236993" cy="93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1">
    <p:bg>
      <p:bgPr>
        <a:solidFill>
          <a:srgbClr val="BD0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825" y="2118"/>
          <a:ext cx="2821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think-cell Slide" r:id="rId4" imgW="396" imgH="396" progId="TCLayout.ActiveDocument.1">
                  <p:embed/>
                </p:oleObj>
              </mc:Choice>
              <mc:Fallback>
                <p:oleObj name="think-cell Slide" r:id="rId4" imgW="396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5" y="2118"/>
                        <a:ext cx="2821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605" y="2235123"/>
            <a:ext cx="11322597" cy="715512"/>
          </a:xfrm>
        </p:spPr>
        <p:txBody>
          <a:bodyPr lIns="0" anchor="b"/>
          <a:lstStyle>
            <a:lvl1pPr>
              <a:defRPr>
                <a:solidFill>
                  <a:srgbClr val="CCD3D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605" y="5707691"/>
            <a:ext cx="11322597" cy="614068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 i="0" cap="all">
                <a:solidFill>
                  <a:srgbClr val="CCD3D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/>
              <a:t>Click to edit Master subtitle style</a:t>
            </a:r>
            <a:endParaRPr 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0778" y="273600"/>
            <a:ext cx="2259424" cy="9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5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825" y="2118"/>
          <a:ext cx="2821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think-cell Slide" r:id="rId4" imgW="396" imgH="396" progId="TCLayout.ActiveDocument.1">
                  <p:embed/>
                </p:oleObj>
              </mc:Choice>
              <mc:Fallback>
                <p:oleObj name="think-cell Slide" r:id="rId4" imgW="396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25" y="2118"/>
                        <a:ext cx="2821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60" y="977236"/>
            <a:ext cx="11333343" cy="360000"/>
          </a:xfrm>
        </p:spPr>
        <p:txBody>
          <a:bodyPr>
            <a:norm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2772" y="6647545"/>
            <a:ext cx="2844800" cy="196641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D3281FA-4AB9-2D49-806F-9BDE89B0B3EB}" type="slidenum">
              <a:rPr lang="en-US" smtClean="0">
                <a:solidFill>
                  <a:srgbClr val="3C3C3C"/>
                </a:solidFill>
              </a:rPr>
              <a:pPr/>
              <a:t>‹#›</a:t>
            </a:fld>
            <a:endParaRPr lang="en-US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6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オブジェクト 8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2120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think-cell Slide" r:id="rId7" imgW="396" imgH="396" progId="TCLayout.ActiveDocument.1">
                  <p:embed/>
                </p:oleObj>
              </mc:Choice>
              <mc:Fallback>
                <p:oleObj name="think-cell Slide" r:id="rId7" imgW="396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0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861" y="67556"/>
            <a:ext cx="11333340" cy="846029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860" y="977236"/>
            <a:ext cx="11333343" cy="36000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cxnSp>
        <p:nvCxnSpPr>
          <p:cNvPr id="10" name="Straight Connector 7"/>
          <p:cNvCxnSpPr/>
          <p:nvPr/>
        </p:nvCxnSpPr>
        <p:spPr>
          <a:xfrm>
            <a:off x="1" y="935691"/>
            <a:ext cx="11765141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/>
          <p:nvPr/>
        </p:nvSpPr>
        <p:spPr bwMode="auto">
          <a:xfrm>
            <a:off x="426859" y="6658750"/>
            <a:ext cx="5449846" cy="180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638617">
              <a:lnSpc>
                <a:spcPct val="95000"/>
              </a:lnSpc>
              <a:spcBef>
                <a:spcPts val="300"/>
              </a:spcBef>
              <a:defRPr/>
            </a:pPr>
            <a:r>
              <a:rPr kumimoji="1" lang="en-AU" sz="97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Meiryo UI" panose="020B0604030504040204" pitchFamily="50" charset="-128"/>
              </a:rPr>
              <a:t>Copyright © 201</a:t>
            </a:r>
            <a:r>
              <a:rPr kumimoji="1" lang="en-US" altLang="ja-JP" sz="97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Meiryo UI" panose="020B0604030504040204" pitchFamily="50" charset="-128"/>
              </a:rPr>
              <a:t>7</a:t>
            </a:r>
            <a:r>
              <a:rPr kumimoji="1" lang="en-AU" sz="97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Meiryo UI" panose="020B0604030504040204" pitchFamily="50" charset="-128"/>
              </a:rPr>
              <a:t> Ocean Network Express </a:t>
            </a:r>
            <a:r>
              <a:rPr kumimoji="1" lang="en-AU" sz="975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Meiryo UI" panose="020B0604030504040204" pitchFamily="50" charset="-128"/>
              </a:rPr>
              <a:t>Pte.</a:t>
            </a:r>
            <a:r>
              <a:rPr kumimoji="1" lang="en-AU" sz="975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  <a:sym typeface="Meiryo UI" panose="020B0604030504040204" pitchFamily="50" charset="-128"/>
              </a:rPr>
              <a:t> Ltd. All Rights Reserved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195" y="139165"/>
            <a:ext cx="1821006" cy="739784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2772" y="6647545"/>
            <a:ext cx="2844800" cy="196641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defTabSz="638617"/>
            <a:fld id="{2D3281FA-4AB9-2D49-806F-9BDE89B0B3EB}" type="slidenum">
              <a:rPr lang="en-US" smtClean="0">
                <a:solidFill>
                  <a:srgbClr val="3C3C3C"/>
                </a:solidFill>
              </a:rPr>
              <a:pPr defTabSz="638617"/>
              <a:t>‹#›</a:t>
            </a:fld>
            <a:endParaRPr lang="en-US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0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kumimoji="1" sz="2800" b="0" i="0" kern="1200" cap="none" spc="75" baseline="0">
          <a:solidFill>
            <a:srgbClr val="BF0B6C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0" indent="0" algn="l" defTabSz="3429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/>
        <a:buNone/>
        <a:defRPr kumimoji="1" sz="1650" b="0" i="0" kern="1200">
          <a:solidFill>
            <a:srgbClr val="BF0B6C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0" indent="0" algn="l" defTabSz="3429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/>
        <a:buNone/>
        <a:defRPr kumimoji="1" sz="1050" b="0" i="0" kern="1200">
          <a:solidFill>
            <a:srgbClr val="BF0B6C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0" indent="0" algn="l" defTabSz="3429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Font typeface="Arial"/>
        <a:buNone/>
        <a:defRPr kumimoji="1" sz="1050" b="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202500" indent="-202500" algn="l" defTabSz="3429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bg2"/>
        </a:buClr>
        <a:buFont typeface="Arial"/>
        <a:buChar char="•"/>
        <a:defRPr kumimoji="1" sz="1050" b="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405000" indent="-202500" algn="l" defTabSz="342900" rtl="0" eaLnBrk="1" latinLnBrk="0" hangingPunct="1">
        <a:lnSpc>
          <a:spcPct val="120000"/>
        </a:lnSpc>
        <a:spcBef>
          <a:spcPts val="0"/>
        </a:spcBef>
        <a:spcAft>
          <a:spcPts val="450"/>
        </a:spcAft>
        <a:buClr>
          <a:schemeClr val="bg2"/>
        </a:buClr>
        <a:buFont typeface="Lucida Grande"/>
        <a:buChar char="-"/>
        <a:defRPr kumimoji="1" sz="1050" b="0" i="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one-line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554" y="2235123"/>
            <a:ext cx="9199610" cy="1113385"/>
          </a:xfrm>
        </p:spPr>
        <p:txBody>
          <a:bodyPr/>
          <a:lstStyle/>
          <a:p>
            <a:r>
              <a:rPr lang="en-US" sz="4000" dirty="0"/>
              <a:t>Customer Register</a:t>
            </a:r>
            <a:br>
              <a:rPr lang="en-US" sz="4000" dirty="0"/>
            </a:br>
            <a:r>
              <a:rPr lang="en-US" dirty="0"/>
              <a:t>eCommerce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FEBRUARY 2018</a:t>
            </a:r>
          </a:p>
          <a:p>
            <a:r>
              <a:rPr lang="en-US" dirty="0"/>
              <a:t>LIMA</a:t>
            </a:r>
          </a:p>
        </p:txBody>
      </p:sp>
    </p:spTree>
    <p:extLst>
      <p:ext uri="{BB962C8B-B14F-4D97-AF65-F5344CB8AC3E}">
        <p14:creationId xmlns:p14="http://schemas.microsoft.com/office/powerpoint/2010/main" val="588098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56546" y="730440"/>
            <a:ext cx="11322597" cy="715512"/>
          </a:xfrm>
        </p:spPr>
        <p:txBody>
          <a:bodyPr/>
          <a:lstStyle/>
          <a:p>
            <a:r>
              <a:rPr lang="es-PE" dirty="0"/>
              <a:t>1) </a:t>
            </a:r>
            <a:r>
              <a:rPr lang="es-PE" dirty="0" err="1"/>
              <a:t>Enter</a:t>
            </a:r>
            <a:r>
              <a:rPr lang="es-PE" dirty="0"/>
              <a:t> </a:t>
            </a:r>
            <a:r>
              <a:rPr lang="es-PE" dirty="0" err="1"/>
              <a:t>to</a:t>
            </a:r>
            <a:r>
              <a:rPr lang="es-PE" dirty="0"/>
              <a:t> </a:t>
            </a:r>
            <a:r>
              <a:rPr lang="es-PE" dirty="0" err="1"/>
              <a:t>the</a:t>
            </a:r>
            <a:r>
              <a:rPr lang="es-PE" dirty="0"/>
              <a:t> link </a:t>
            </a:r>
            <a:r>
              <a:rPr lang="es-PE" dirty="0">
                <a:hlinkClick r:id="rId2"/>
              </a:rPr>
              <a:t>www.one-line.com</a:t>
            </a:r>
            <a:r>
              <a:rPr lang="es-PE" dirty="0"/>
              <a:t>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46" y="1635617"/>
            <a:ext cx="10393527" cy="50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78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5030" y="640289"/>
            <a:ext cx="11322597" cy="715512"/>
          </a:xfrm>
        </p:spPr>
        <p:txBody>
          <a:bodyPr/>
          <a:lstStyle/>
          <a:p>
            <a:r>
              <a:rPr lang="es-PE" dirty="0"/>
              <a:t>2) </a:t>
            </a:r>
            <a:r>
              <a:rPr lang="es-PE" dirty="0" err="1"/>
              <a:t>Select</a:t>
            </a:r>
            <a:r>
              <a:rPr lang="es-PE" dirty="0"/>
              <a:t> </a:t>
            </a:r>
            <a:r>
              <a:rPr lang="es-PE" dirty="0" err="1"/>
              <a:t>button</a:t>
            </a:r>
            <a:r>
              <a:rPr lang="es-PE" dirty="0"/>
              <a:t> “</a:t>
            </a:r>
            <a:r>
              <a:rPr lang="es-PE" dirty="0" err="1"/>
              <a:t>Register</a:t>
            </a:r>
            <a:r>
              <a:rPr lang="es-PE" dirty="0"/>
              <a:t>”.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30" y="1493950"/>
            <a:ext cx="10380650" cy="512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4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4726" y="244699"/>
            <a:ext cx="11322597" cy="943675"/>
          </a:xfrm>
        </p:spPr>
        <p:txBody>
          <a:bodyPr/>
          <a:lstStyle/>
          <a:p>
            <a:r>
              <a:rPr lang="es-PE" dirty="0"/>
              <a:t>3) </a:t>
            </a:r>
            <a:r>
              <a:rPr lang="en-US" dirty="0"/>
              <a:t>Accept User Indemnity Agreement and </a:t>
            </a:r>
            <a:br>
              <a:rPr lang="en-US" dirty="0"/>
            </a:br>
            <a:r>
              <a:rPr lang="en-US" dirty="0"/>
              <a:t>click Next button. 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26" y="1468192"/>
            <a:ext cx="11088711" cy="52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5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0180" y="421348"/>
            <a:ext cx="11322597" cy="715512"/>
          </a:xfrm>
        </p:spPr>
        <p:txBody>
          <a:bodyPr/>
          <a:lstStyle/>
          <a:p>
            <a:r>
              <a:rPr lang="es-PE" dirty="0"/>
              <a:t>4) </a:t>
            </a:r>
            <a:r>
              <a:rPr lang="en-US" dirty="0"/>
              <a:t>Complete all the information requested and </a:t>
            </a:r>
            <a:br>
              <a:rPr lang="en-US" dirty="0"/>
            </a:br>
            <a:r>
              <a:rPr lang="en-US" dirty="0"/>
              <a:t>click Next button.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1325828"/>
            <a:ext cx="8930023" cy="534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1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9032" y="334851"/>
            <a:ext cx="11322597" cy="956554"/>
          </a:xfrm>
        </p:spPr>
        <p:txBody>
          <a:bodyPr/>
          <a:lstStyle/>
          <a:p>
            <a:r>
              <a:rPr lang="es-PE" dirty="0"/>
              <a:t>5) </a:t>
            </a:r>
            <a:r>
              <a:rPr lang="en-US" dirty="0"/>
              <a:t>Review the information and click OK button.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25" y="1558344"/>
            <a:ext cx="10254523" cy="51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973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NE-Line">
  <a:themeElements>
    <a:clrScheme name="ONE Color Templete">
      <a:dk1>
        <a:srgbClr val="3C3C3C"/>
      </a:dk1>
      <a:lt1>
        <a:srgbClr val="FFFFFF"/>
      </a:lt1>
      <a:dk2>
        <a:srgbClr val="000000"/>
      </a:dk2>
      <a:lt2>
        <a:srgbClr val="BD0F72"/>
      </a:lt2>
      <a:accent1>
        <a:srgbClr val="CCD3D1"/>
      </a:accent1>
      <a:accent2>
        <a:srgbClr val="BD0F72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  <a:effectLst/>
      </a:spPr>
      <a:bodyPr rtlCol="0" anchor="ctr"/>
      <a:lstStyle>
        <a:defPPr algn="ctr">
          <a:defRPr kumimoji="1" sz="16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 anchorCtr="0">
        <a:noAutofit/>
      </a:bodyPr>
      <a:lstStyle>
        <a:defPPr>
          <a:defRPr kumimoji="1" sz="1400" dirty="0" smtClean="0">
            <a:latin typeface="Meiryo UI" panose="020B0604030504040204" pitchFamily="50" charset="-128"/>
            <a:ea typeface="Meiryo UI" panose="020B0604030504040204" pitchFamily="50" charset="-128"/>
            <a:cs typeface="Proxima Nov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NE-Line" id="{4DF356F1-7D14-4D41-948E-9CB1CAFFB01C}" vid="{704CD488-ACC4-4F55-B12B-50C4B7712B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16215</TotalTime>
  <Words>48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Lucida Grande</vt:lpstr>
      <vt:lpstr>Meiryo UI</vt:lpstr>
      <vt:lpstr>Arial</vt:lpstr>
      <vt:lpstr>Century Gothic</vt:lpstr>
      <vt:lpstr>ONE-Line</vt:lpstr>
      <vt:lpstr>think-cell Slide</vt:lpstr>
      <vt:lpstr>Customer Register eCommerce</vt:lpstr>
      <vt:lpstr>1) Enter to the link www.one-line.com </vt:lpstr>
      <vt:lpstr>2) Select button “Register”.</vt:lpstr>
      <vt:lpstr>3) Accept User Indemnity Agreement and  click Next button. </vt:lpstr>
      <vt:lpstr>4) Complete all the information requested and  click Next button.</vt:lpstr>
      <vt:lpstr>5) Review the information and click OK button.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Registry eCommerce</dc:title>
  <dc:creator>Ivette Castro Chunga</dc:creator>
  <cp:lastModifiedBy>BARBARA ALVES</cp:lastModifiedBy>
  <cp:revision>10</cp:revision>
  <dcterms:created xsi:type="dcterms:W3CDTF">2018-02-05T14:53:10Z</dcterms:created>
  <dcterms:modified xsi:type="dcterms:W3CDTF">2019-04-17T19:06:40Z</dcterms:modified>
</cp:coreProperties>
</file>